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80" r:id="rId3"/>
    <p:sldId id="273" r:id="rId4"/>
    <p:sldId id="281" r:id="rId5"/>
    <p:sldId id="282" r:id="rId6"/>
    <p:sldId id="257" r:id="rId7"/>
    <p:sldId id="283" r:id="rId8"/>
    <p:sldId id="284" r:id="rId9"/>
    <p:sldId id="274" r:id="rId10"/>
    <p:sldId id="288" r:id="rId11"/>
    <p:sldId id="258" r:id="rId12"/>
    <p:sldId id="285" r:id="rId13"/>
    <p:sldId id="276" r:id="rId14"/>
    <p:sldId id="286" r:id="rId15"/>
    <p:sldId id="287" r:id="rId16"/>
    <p:sldId id="275" r:id="rId17"/>
    <p:sldId id="290" r:id="rId18"/>
    <p:sldId id="289" r:id="rId19"/>
    <p:sldId id="277" r:id="rId20"/>
    <p:sldId id="279" r:id="rId21"/>
    <p:sldId id="291" r:id="rId22"/>
    <p:sldId id="292" r:id="rId23"/>
    <p:sldId id="272" r:id="rId24"/>
    <p:sldId id="259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10" autoAdjust="0"/>
    <p:restoredTop sz="94660"/>
  </p:normalViewPr>
  <p:slideViewPr>
    <p:cSldViewPr snapToObjects="1">
      <p:cViewPr>
        <p:scale>
          <a:sx n="103" d="100"/>
          <a:sy n="103" d="100"/>
        </p:scale>
        <p:origin x="-576" y="456"/>
      </p:cViewPr>
      <p:guideLst>
        <p:guide orient="horz" pos="664"/>
        <p:guide pos="20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E4F71D-7623-004C-BC3E-CA9AA396E3AA}" type="datetimeFigureOut">
              <a:rPr lang="en-US" smtClean="0"/>
              <a:t>4/20/15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1CCCE6-31D7-AF4D-B001-68D18B15A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7996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5.gif>
</file>

<file path=ppt/media/image6.jpg>
</file>

<file path=ppt/media/image69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2ECF0-BD8C-4C42-BCD9-39F2A0EF0C2A}" type="datetimeFigureOut">
              <a:rPr lang="en-US" smtClean="0"/>
              <a:t>4/20/15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E3418E-5DD6-0948-821E-F62383A351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50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86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637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2449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00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4275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410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169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229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03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945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24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060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629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142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4867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326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80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74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14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3133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06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879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95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E3418E-5DD6-0948-821E-F62383A351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543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689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940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16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8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49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833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60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96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97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234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70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4CB66-B859-2C42-94EA-F7EC367A7D2B}" type="datetimeFigureOut">
              <a:rPr lang="en-US" smtClean="0"/>
              <a:t>4/20/15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FA241-815E-FE47-B150-C28375887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790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0.emf"/><Relationship Id="rId12" Type="http://schemas.openxmlformats.org/officeDocument/2006/relationships/image" Target="../media/image41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4.emf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8" Type="http://schemas.openxmlformats.org/officeDocument/2006/relationships/image" Target="../media/image37.emf"/><Relationship Id="rId9" Type="http://schemas.openxmlformats.org/officeDocument/2006/relationships/image" Target="../media/image38.emf"/><Relationship Id="rId10" Type="http://schemas.openxmlformats.org/officeDocument/2006/relationships/image" Target="../media/image39.emf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9.emf"/><Relationship Id="rId12" Type="http://schemas.openxmlformats.org/officeDocument/2006/relationships/image" Target="../media/image40.emf"/><Relationship Id="rId13" Type="http://schemas.openxmlformats.org/officeDocument/2006/relationships/image" Target="../media/image41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4.emf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5.emf"/><Relationship Id="rId7" Type="http://schemas.openxmlformats.org/officeDocument/2006/relationships/image" Target="../media/image42.emf"/><Relationship Id="rId8" Type="http://schemas.openxmlformats.org/officeDocument/2006/relationships/image" Target="../media/image36.emf"/><Relationship Id="rId9" Type="http://schemas.openxmlformats.org/officeDocument/2006/relationships/image" Target="../media/image37.emf"/><Relationship Id="rId10" Type="http://schemas.openxmlformats.org/officeDocument/2006/relationships/image" Target="../media/image38.emf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9.emf"/><Relationship Id="rId12" Type="http://schemas.openxmlformats.org/officeDocument/2006/relationships/image" Target="../media/image50.emf"/><Relationship Id="rId13" Type="http://schemas.openxmlformats.org/officeDocument/2006/relationships/image" Target="../media/image51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3.emf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44.emf"/><Relationship Id="rId7" Type="http://schemas.openxmlformats.org/officeDocument/2006/relationships/image" Target="../media/image45.emf"/><Relationship Id="rId8" Type="http://schemas.openxmlformats.org/officeDocument/2006/relationships/image" Target="../media/image46.emf"/><Relationship Id="rId9" Type="http://schemas.openxmlformats.org/officeDocument/2006/relationships/image" Target="../media/image47.emf"/><Relationship Id="rId10" Type="http://schemas.openxmlformats.org/officeDocument/2006/relationships/image" Target="../media/image48.emf"/></Relationships>
</file>

<file path=ppt/slides/_rels/slide1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0.emf"/><Relationship Id="rId12" Type="http://schemas.openxmlformats.org/officeDocument/2006/relationships/image" Target="../media/image51.emf"/><Relationship Id="rId13" Type="http://schemas.openxmlformats.org/officeDocument/2006/relationships/image" Target="../media/image44.emf"/><Relationship Id="rId14" Type="http://schemas.openxmlformats.org/officeDocument/2006/relationships/image" Target="../media/image5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3.emf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9" Type="http://schemas.openxmlformats.org/officeDocument/2006/relationships/image" Target="../media/image48.emf"/><Relationship Id="rId10" Type="http://schemas.openxmlformats.org/officeDocument/2006/relationships/image" Target="../media/image4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54.emf"/><Relationship Id="rId7" Type="http://schemas.openxmlformats.org/officeDocument/2006/relationships/image" Target="../media/image55.emf"/><Relationship Id="rId8" Type="http://schemas.openxmlformats.org/officeDocument/2006/relationships/image" Target="../media/image56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4" Type="http://schemas.openxmlformats.org/officeDocument/2006/relationships/image" Target="../media/image58.emf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4" Type="http://schemas.openxmlformats.org/officeDocument/2006/relationships/image" Target="../media/image58.emf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9" Type="http://schemas.openxmlformats.org/officeDocument/2006/relationships/image" Target="../media/image61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4" Type="http://schemas.openxmlformats.org/officeDocument/2006/relationships/image" Target="../media/image58.emf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9" Type="http://schemas.openxmlformats.org/officeDocument/2006/relationships/image" Target="../media/image61.emf"/><Relationship Id="rId10" Type="http://schemas.openxmlformats.org/officeDocument/2006/relationships/image" Target="../media/image6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64.emf"/><Relationship Id="rId7" Type="http://schemas.openxmlformats.org/officeDocument/2006/relationships/image" Target="../media/image65.emf"/><Relationship Id="rId8" Type="http://schemas.openxmlformats.org/officeDocument/2006/relationships/image" Target="../media/image66.emf"/><Relationship Id="rId9" Type="http://schemas.openxmlformats.org/officeDocument/2006/relationships/image" Target="../media/image55.emf"/><Relationship Id="rId10" Type="http://schemas.openxmlformats.org/officeDocument/2006/relationships/image" Target="../media/image67.emf"/><Relationship Id="rId11" Type="http://schemas.openxmlformats.org/officeDocument/2006/relationships/image" Target="../media/image68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gif"/><Relationship Id="rId6" Type="http://schemas.openxmlformats.org/officeDocument/2006/relationships/image" Target="../media/image6.jpg"/><Relationship Id="rId7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5.emf"/><Relationship Id="rId12" Type="http://schemas.openxmlformats.org/officeDocument/2006/relationships/image" Target="../media/image7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9.png"/><Relationship Id="rId6" Type="http://schemas.openxmlformats.org/officeDocument/2006/relationships/image" Target="../media/image70.png"/><Relationship Id="rId7" Type="http://schemas.openxmlformats.org/officeDocument/2006/relationships/image" Target="../media/image71.emf"/><Relationship Id="rId8" Type="http://schemas.openxmlformats.org/officeDocument/2006/relationships/image" Target="../media/image72.emf"/><Relationship Id="rId9" Type="http://schemas.openxmlformats.org/officeDocument/2006/relationships/image" Target="../media/image73.emf"/><Relationship Id="rId10" Type="http://schemas.openxmlformats.org/officeDocument/2006/relationships/image" Target="../media/image74.emf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2.emf"/><Relationship Id="rId12" Type="http://schemas.openxmlformats.org/officeDocument/2006/relationships/image" Target="../media/image83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8" Type="http://schemas.openxmlformats.org/officeDocument/2006/relationships/image" Target="../media/image79.emf"/><Relationship Id="rId9" Type="http://schemas.openxmlformats.org/officeDocument/2006/relationships/image" Target="../media/image80.emf"/><Relationship Id="rId10" Type="http://schemas.openxmlformats.org/officeDocument/2006/relationships/image" Target="../media/image81.emf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4.emf"/><Relationship Id="rId12" Type="http://schemas.openxmlformats.org/officeDocument/2006/relationships/image" Target="../media/image82.emf"/><Relationship Id="rId13" Type="http://schemas.openxmlformats.org/officeDocument/2006/relationships/image" Target="../media/image83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8" Type="http://schemas.openxmlformats.org/officeDocument/2006/relationships/image" Target="../media/image79.emf"/><Relationship Id="rId9" Type="http://schemas.openxmlformats.org/officeDocument/2006/relationships/image" Target="../media/image80.emf"/><Relationship Id="rId10" Type="http://schemas.openxmlformats.org/officeDocument/2006/relationships/image" Target="../media/image81.emf"/></Relationships>
</file>

<file path=ppt/slides/_rels/slide2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9.emf"/><Relationship Id="rId12" Type="http://schemas.openxmlformats.org/officeDocument/2006/relationships/image" Target="../media/image80.emf"/><Relationship Id="rId13" Type="http://schemas.openxmlformats.org/officeDocument/2006/relationships/image" Target="../media/image81.emf"/><Relationship Id="rId14" Type="http://schemas.openxmlformats.org/officeDocument/2006/relationships/image" Target="../media/image83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84.emf"/><Relationship Id="rId6" Type="http://schemas.openxmlformats.org/officeDocument/2006/relationships/image" Target="../media/image82.emf"/><Relationship Id="rId7" Type="http://schemas.openxmlformats.org/officeDocument/2006/relationships/image" Target="../media/image85.emf"/><Relationship Id="rId8" Type="http://schemas.openxmlformats.org/officeDocument/2006/relationships/image" Target="../media/image76.emf"/><Relationship Id="rId9" Type="http://schemas.openxmlformats.org/officeDocument/2006/relationships/image" Target="../media/image77.emf"/><Relationship Id="rId10" Type="http://schemas.openxmlformats.org/officeDocument/2006/relationships/image" Target="../media/image7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87.emf"/><Relationship Id="rId7" Type="http://schemas.openxmlformats.org/officeDocument/2006/relationships/image" Target="../media/image88.emf"/><Relationship Id="rId8" Type="http://schemas.openxmlformats.org/officeDocument/2006/relationships/image" Target="../media/image8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8" Type="http://schemas.openxmlformats.org/officeDocument/2006/relationships/image" Target="../media/image11.emf"/><Relationship Id="rId9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emf"/><Relationship Id="rId12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9" Type="http://schemas.openxmlformats.org/officeDocument/2006/relationships/image" Target="../media/image15.emf"/><Relationship Id="rId10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emf"/><Relationship Id="rId12" Type="http://schemas.openxmlformats.org/officeDocument/2006/relationships/image" Target="../media/image15.emf"/><Relationship Id="rId13" Type="http://schemas.openxmlformats.org/officeDocument/2006/relationships/image" Target="../media/image10.emf"/><Relationship Id="rId14" Type="http://schemas.openxmlformats.org/officeDocument/2006/relationships/image" Target="../media/image11.emf"/><Relationship Id="rId15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3.emf"/><Relationship Id="rId8" Type="http://schemas.openxmlformats.org/officeDocument/2006/relationships/image" Target="../media/image16.emf"/><Relationship Id="rId9" Type="http://schemas.openxmlformats.org/officeDocument/2006/relationships/image" Target="../media/image17.emf"/><Relationship Id="rId10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21.emf"/><Relationship Id="rId8" Type="http://schemas.openxmlformats.org/officeDocument/2006/relationships/image" Target="../media/image2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21.emf"/><Relationship Id="rId7" Type="http://schemas.openxmlformats.org/officeDocument/2006/relationships/image" Target="../media/image23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21.emf"/><Relationship Id="rId8" Type="http://schemas.openxmlformats.org/officeDocument/2006/relationships/image" Target="../media/image22.emf"/><Relationship Id="rId9" Type="http://schemas.openxmlformats.org/officeDocument/2006/relationships/image" Target="../media/image24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1.png"/><Relationship Id="rId8" Type="http://schemas.openxmlformats.org/officeDocument/2006/relationships/image" Target="../media/image2.png"/><Relationship Id="rId9" Type="http://schemas.openxmlformats.org/officeDocument/2006/relationships/image" Target="../media/image29.emf"/><Relationship Id="rId10" Type="http://schemas.openxmlformats.org/officeDocument/2006/relationships/image" Target="../media/image3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9" name="Picture 8" descr="swinburne_logo (1)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12" name="Picture 11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56" y="1628800"/>
            <a:ext cx="7874000" cy="15240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919" y="3645024"/>
            <a:ext cx="2670249" cy="1800000"/>
          </a:xfrm>
          <a:prstGeom prst="rect">
            <a:avLst/>
          </a:prstGeom>
        </p:spPr>
      </p:pic>
      <p:cxnSp>
        <p:nvCxnSpPr>
          <p:cNvPr id="5" name="Straight Connector 4"/>
          <p:cNvCxnSpPr>
            <a:stCxn id="2" idx="1"/>
            <a:endCxn id="2" idx="3"/>
          </p:cNvCxnSpPr>
          <p:nvPr/>
        </p:nvCxnSpPr>
        <p:spPr>
          <a:xfrm>
            <a:off x="3413919" y="4545024"/>
            <a:ext cx="267024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700200" y="355074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756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6" name="Picture 15" descr="swinburne_logo (1)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10" name="Picture 9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060899"/>
            <a:ext cx="7060071" cy="4319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0227" y="2744957"/>
            <a:ext cx="6446069" cy="215994"/>
          </a:xfrm>
          <a:prstGeom prst="rect">
            <a:avLst/>
          </a:prstGeom>
        </p:spPr>
      </p:pic>
      <p:pic>
        <p:nvPicPr>
          <p:cNvPr id="13" name="Picture 12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24" y="656728"/>
            <a:ext cx="2592000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31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1178163"/>
            <a:ext cx="6504983" cy="4627101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0" name="Picture 9" descr="swinburne_logo (1)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14" y="656722"/>
            <a:ext cx="5551588" cy="251998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013" y="5887555"/>
            <a:ext cx="2103878" cy="359997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323528" y="3645024"/>
            <a:ext cx="1094073" cy="1260108"/>
            <a:chOff x="323528" y="4761180"/>
            <a:chExt cx="1094073" cy="1260108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3528" y="4761180"/>
              <a:ext cx="962167" cy="251996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3528" y="4977203"/>
              <a:ext cx="870538" cy="251997"/>
            </a:xfrm>
            <a:prstGeom prst="rect">
              <a:avLst/>
            </a:prstGeom>
          </p:spPr>
        </p:pic>
        <p:grpSp>
          <p:nvGrpSpPr>
            <p:cNvPr id="22" name="Group 21"/>
            <p:cNvGrpSpPr/>
            <p:nvPr/>
          </p:nvGrpSpPr>
          <p:grpSpPr>
            <a:xfrm>
              <a:off x="323528" y="5275266"/>
              <a:ext cx="1094073" cy="746022"/>
              <a:chOff x="251520" y="5419282"/>
              <a:chExt cx="1094073" cy="746022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1520" y="5661248"/>
                <a:ext cx="946402" cy="254801"/>
              </a:xfrm>
              <a:prstGeom prst="rect">
                <a:avLst/>
              </a:prstGeom>
            </p:spPr>
          </p:pic>
          <p:grpSp>
            <p:nvGrpSpPr>
              <p:cNvPr id="24" name="Group 23"/>
              <p:cNvGrpSpPr/>
              <p:nvPr/>
            </p:nvGrpSpPr>
            <p:grpSpPr>
              <a:xfrm>
                <a:off x="251520" y="5419282"/>
                <a:ext cx="1094073" cy="746022"/>
                <a:chOff x="251520" y="5452589"/>
                <a:chExt cx="1094073" cy="746022"/>
              </a:xfrm>
            </p:grpSpPr>
            <p:pic>
              <p:nvPicPr>
                <p:cNvPr id="25" name="Picture 24"/>
                <p:cNvPicPr>
                  <a:picLocks noChangeAspect="1"/>
                </p:cNvPicPr>
                <p:nvPr/>
              </p:nvPicPr>
              <p:blipFill rotWithShape="1">
                <a:blip r:embed="rId11"/>
                <a:srcRect t="1" b="21661"/>
                <a:stretch/>
              </p:blipFill>
              <p:spPr>
                <a:xfrm>
                  <a:off x="251520" y="5949280"/>
                  <a:ext cx="1094073" cy="249331"/>
                </a:xfrm>
                <a:prstGeom prst="rect">
                  <a:avLst/>
                </a:prstGeom>
              </p:spPr>
            </p:pic>
            <p:pic>
              <p:nvPicPr>
                <p:cNvPr id="26" name="Picture 25"/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251520" y="5452589"/>
                  <a:ext cx="1088414" cy="2498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2051169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1178163"/>
            <a:ext cx="6504983" cy="4627101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0" name="Picture 9" descr="swinburne_logo (1)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14" y="656722"/>
            <a:ext cx="5551588" cy="251998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628800"/>
            <a:ext cx="2764796" cy="647999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013" y="5887555"/>
            <a:ext cx="2103878" cy="359997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323528" y="3645024"/>
            <a:ext cx="1094073" cy="1260108"/>
            <a:chOff x="323528" y="4761180"/>
            <a:chExt cx="1094073" cy="1260108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3528" y="4761180"/>
              <a:ext cx="962167" cy="251996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23528" y="4977203"/>
              <a:ext cx="870538" cy="251997"/>
            </a:xfrm>
            <a:prstGeom prst="rect">
              <a:avLst/>
            </a:prstGeom>
          </p:spPr>
        </p:pic>
        <p:grpSp>
          <p:nvGrpSpPr>
            <p:cNvPr id="24" name="Group 23"/>
            <p:cNvGrpSpPr/>
            <p:nvPr/>
          </p:nvGrpSpPr>
          <p:grpSpPr>
            <a:xfrm>
              <a:off x="323528" y="5275266"/>
              <a:ext cx="1094073" cy="746022"/>
              <a:chOff x="251520" y="5419282"/>
              <a:chExt cx="1094073" cy="746022"/>
            </a:xfrm>
          </p:grpSpPr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1520" y="5661248"/>
                <a:ext cx="946402" cy="254801"/>
              </a:xfrm>
              <a:prstGeom prst="rect">
                <a:avLst/>
              </a:prstGeom>
            </p:spPr>
          </p:pic>
          <p:grpSp>
            <p:nvGrpSpPr>
              <p:cNvPr id="26" name="Group 25"/>
              <p:cNvGrpSpPr/>
              <p:nvPr/>
            </p:nvGrpSpPr>
            <p:grpSpPr>
              <a:xfrm>
                <a:off x="251520" y="5419282"/>
                <a:ext cx="1094073" cy="746022"/>
                <a:chOff x="251520" y="5452589"/>
                <a:chExt cx="1094073" cy="746022"/>
              </a:xfrm>
            </p:grpSpPr>
            <p:pic>
              <p:nvPicPr>
                <p:cNvPr id="27" name="Picture 26"/>
                <p:cNvPicPr>
                  <a:picLocks noChangeAspect="1"/>
                </p:cNvPicPr>
                <p:nvPr/>
              </p:nvPicPr>
              <p:blipFill rotWithShape="1">
                <a:blip r:embed="rId12"/>
                <a:srcRect t="1" b="21661"/>
                <a:stretch/>
              </p:blipFill>
              <p:spPr>
                <a:xfrm>
                  <a:off x="251520" y="5949280"/>
                  <a:ext cx="1094073" cy="249331"/>
                </a:xfrm>
                <a:prstGeom prst="rect">
                  <a:avLst/>
                </a:prstGeom>
              </p:spPr>
            </p:pic>
            <p:pic>
              <p:nvPicPr>
                <p:cNvPr id="28" name="Picture 27"/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251520" y="5452589"/>
                  <a:ext cx="1088414" cy="2498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502700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770" y="888171"/>
            <a:ext cx="4309734" cy="4989101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9" name="Picture 8" descr="swinburne_logo (1)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33" y="332656"/>
            <a:ext cx="8288423" cy="576000"/>
          </a:xfrm>
          <a:prstGeom prst="rect">
            <a:avLst/>
          </a:prstGeom>
        </p:spPr>
      </p:pic>
      <p:grpSp>
        <p:nvGrpSpPr>
          <p:cNvPr id="20" name="Group 19"/>
          <p:cNvGrpSpPr>
            <a:grpSpLocks noChangeAspect="1"/>
          </p:cNvGrpSpPr>
          <p:nvPr/>
        </p:nvGrpSpPr>
        <p:grpSpPr>
          <a:xfrm>
            <a:off x="450507" y="2564964"/>
            <a:ext cx="1678249" cy="1548142"/>
            <a:chOff x="235496" y="3609041"/>
            <a:chExt cx="1600200" cy="1476143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0825" y="3609041"/>
              <a:ext cx="687269" cy="179999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1520" y="3983980"/>
              <a:ext cx="1447800" cy="165100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1520" y="4194795"/>
              <a:ext cx="1460500" cy="177800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51520" y="4428728"/>
              <a:ext cx="1549400" cy="152400"/>
            </a:xfrm>
            <a:prstGeom prst="rect">
              <a:avLst/>
            </a:prstGeom>
          </p:spPr>
        </p:pic>
        <p:grpSp>
          <p:nvGrpSpPr>
            <p:cNvPr id="26" name="Group 25"/>
            <p:cNvGrpSpPr/>
            <p:nvPr/>
          </p:nvGrpSpPr>
          <p:grpSpPr>
            <a:xfrm>
              <a:off x="251520" y="4627855"/>
              <a:ext cx="1579478" cy="169297"/>
              <a:chOff x="1835696" y="3289905"/>
              <a:chExt cx="1579478" cy="169297"/>
            </a:xfrm>
          </p:grpSpPr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35696" y="3289905"/>
                <a:ext cx="1358900" cy="165100"/>
              </a:xfrm>
              <a:prstGeom prst="rect">
                <a:avLst/>
              </a:prstGeom>
            </p:spPr>
          </p:pic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211974" y="3306802"/>
                <a:ext cx="203200" cy="152400"/>
              </a:xfrm>
              <a:prstGeom prst="rect">
                <a:avLst/>
              </a:prstGeom>
            </p:spPr>
          </p:pic>
        </p:grpSp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13"/>
            <a:srcRect t="19573"/>
            <a:stretch/>
          </p:blipFill>
          <p:spPr>
            <a:xfrm>
              <a:off x="235496" y="4931971"/>
              <a:ext cx="1600200" cy="1532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06485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8770" y="888171"/>
            <a:ext cx="4309734" cy="4989101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9" name="Picture 8" descr="swinburne_logo (1)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450507" y="2564964"/>
            <a:ext cx="1678249" cy="1548142"/>
            <a:chOff x="235496" y="3609041"/>
            <a:chExt cx="1600200" cy="147614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0825" y="3609041"/>
              <a:ext cx="687269" cy="17999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1520" y="3983980"/>
              <a:ext cx="1447800" cy="1651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1520" y="4194795"/>
              <a:ext cx="1460500" cy="1778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1520" y="4428728"/>
              <a:ext cx="1549400" cy="152400"/>
            </a:xfrm>
            <a:prstGeom prst="rect">
              <a:avLst/>
            </a:prstGeom>
          </p:spPr>
        </p:pic>
        <p:grpSp>
          <p:nvGrpSpPr>
            <p:cNvPr id="15" name="Group 14"/>
            <p:cNvGrpSpPr/>
            <p:nvPr/>
          </p:nvGrpSpPr>
          <p:grpSpPr>
            <a:xfrm>
              <a:off x="251520" y="4627855"/>
              <a:ext cx="1579478" cy="169297"/>
              <a:chOff x="1835696" y="3289905"/>
              <a:chExt cx="1579478" cy="169297"/>
            </a:xfrm>
          </p:grpSpPr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835696" y="3289905"/>
                <a:ext cx="1358900" cy="1651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11974" y="3306802"/>
                <a:ext cx="203200" cy="152400"/>
              </a:xfrm>
              <a:prstGeom prst="rect">
                <a:avLst/>
              </a:prstGeom>
            </p:spPr>
          </p:pic>
        </p:grp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12"/>
            <a:srcRect t="19573"/>
            <a:stretch/>
          </p:blipFill>
          <p:spPr>
            <a:xfrm>
              <a:off x="235496" y="4931971"/>
              <a:ext cx="1600200" cy="153213"/>
            </a:xfrm>
            <a:prstGeom prst="rect">
              <a:avLst/>
            </a:prstGeom>
          </p:spPr>
        </p:pic>
      </p:grpSp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33" y="332656"/>
            <a:ext cx="8288423" cy="576000"/>
          </a:xfrm>
          <a:prstGeom prst="rect">
            <a:avLst/>
          </a:prstGeom>
        </p:spPr>
      </p:pic>
      <p:pic>
        <p:nvPicPr>
          <p:cNvPr id="19" name="Picture 18" descr="latexit-drag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09" y="1700808"/>
            <a:ext cx="2477275" cy="46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854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0090" y="1113764"/>
            <a:ext cx="4376406" cy="4763508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9" name="Picture 8" descr="swinburne_logo (1)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733" y="1628800"/>
            <a:ext cx="4204267" cy="1124397"/>
          </a:xfrm>
          <a:prstGeom prst="rect">
            <a:avLst/>
          </a:prstGeom>
        </p:spPr>
      </p:pic>
      <p:pic>
        <p:nvPicPr>
          <p:cNvPr id="10" name="Picture 9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54" y="2852936"/>
            <a:ext cx="1489084" cy="253899"/>
          </a:xfrm>
          <a:prstGeom prst="rect">
            <a:avLst/>
          </a:prstGeom>
        </p:spPr>
      </p:pic>
      <p:pic>
        <p:nvPicPr>
          <p:cNvPr id="5" name="Picture 4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43" y="584722"/>
            <a:ext cx="7706075" cy="28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317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2" name="Picture 11" descr="swinburne_logo (1)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32" y="332656"/>
            <a:ext cx="8064000" cy="53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039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2" name="Picture 11" descr="swinburne_logo (1)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32" y="332656"/>
            <a:ext cx="8064000" cy="5376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14" y="3753075"/>
            <a:ext cx="2585106" cy="28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42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496" y="1268760"/>
            <a:ext cx="5040000" cy="2177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2987844"/>
            <a:ext cx="4731037" cy="2601396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2" name="Picture 11" descr="swinburne_logo (1)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916832"/>
            <a:ext cx="3239971" cy="467996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32" y="332656"/>
            <a:ext cx="8064000" cy="5376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14" y="3753075"/>
            <a:ext cx="2585106" cy="287996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38" y="4221088"/>
            <a:ext cx="3243394" cy="28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42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700808"/>
            <a:ext cx="3586378" cy="721283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1" name="Picture 10" descr="swinburne_logo (1)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13" name="Picture 12" descr="freq_015.eps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4" t="72495" r="34612" b="5334"/>
          <a:stretch/>
        </p:blipFill>
        <p:spPr>
          <a:xfrm>
            <a:off x="4228723" y="2277112"/>
            <a:ext cx="4231709" cy="216000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252" y="3140968"/>
            <a:ext cx="314997" cy="359997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54" y="3471004"/>
            <a:ext cx="837978" cy="755999"/>
          </a:xfrm>
          <a:prstGeom prst="rect">
            <a:avLst/>
          </a:prstGeom>
        </p:spPr>
      </p:pic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54" y="2636912"/>
            <a:ext cx="1489084" cy="253899"/>
          </a:xfrm>
          <a:prstGeom prst="rect">
            <a:avLst/>
          </a:prstGeom>
        </p:spPr>
      </p:pic>
      <p:pic>
        <p:nvPicPr>
          <p:cNvPr id="8" name="Picture 7" descr="latexit-drag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4581128"/>
            <a:ext cx="217825" cy="177699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76" y="260729"/>
            <a:ext cx="6891420" cy="71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579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9" name="Picture 8" descr="swinburne_logo (1)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2" name="Picture 1" descr="Image-Tacoma_Narrows_Bridge1.gi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203599"/>
            <a:ext cx="3035018" cy="212027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67544" y="4365104"/>
            <a:ext cx="38884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 smtClean="0">
                <a:latin typeface="CMU Serif Roman"/>
                <a:cs typeface="CMU Serif Roman"/>
              </a:rPr>
              <a:t>Source :http</a:t>
            </a:r>
            <a:r>
              <a:rPr lang="en-US" sz="700" dirty="0">
                <a:latin typeface="CMU Serif Roman"/>
                <a:cs typeface="CMU Serif Roman"/>
              </a:rPr>
              <a:t>://</a:t>
            </a:r>
            <a:r>
              <a:rPr lang="en-US" sz="700" dirty="0" err="1">
                <a:latin typeface="CMU Serif Roman"/>
                <a:cs typeface="CMU Serif Roman"/>
              </a:rPr>
              <a:t>en.wikipedia.org</a:t>
            </a:r>
            <a:r>
              <a:rPr lang="en-US" sz="700" dirty="0">
                <a:latin typeface="CMU Serif Roman"/>
                <a:cs typeface="CMU Serif Roman"/>
              </a:rPr>
              <a:t>/wiki/</a:t>
            </a:r>
            <a:r>
              <a:rPr lang="en-US" sz="700" dirty="0" err="1">
                <a:latin typeface="CMU Serif Roman"/>
                <a:cs typeface="CMU Serif Roman"/>
              </a:rPr>
              <a:t>Tacoma_Narrows_Bridge</a:t>
            </a:r>
            <a:r>
              <a:rPr lang="en-US" sz="700" dirty="0">
                <a:latin typeface="CMU Serif Roman"/>
                <a:cs typeface="CMU Serif Roman"/>
              </a:rPr>
              <a:t>_(1940)#</a:t>
            </a:r>
            <a:r>
              <a:rPr lang="en-US" sz="700" dirty="0" err="1">
                <a:latin typeface="CMU Serif Roman"/>
                <a:cs typeface="CMU Serif Roman"/>
              </a:rPr>
              <a:t>mediaviewer</a:t>
            </a:r>
            <a:r>
              <a:rPr lang="en-US" sz="700" dirty="0">
                <a:latin typeface="CMU Serif Roman"/>
                <a:cs typeface="CMU Serif Roman"/>
              </a:rPr>
              <a:t>/File:Image-Tacoma_Narrows_Bridge1.gif</a:t>
            </a:r>
          </a:p>
        </p:txBody>
      </p:sp>
      <p:pic>
        <p:nvPicPr>
          <p:cNvPr id="10" name="Picture 9" descr="cover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6096" y="1936577"/>
            <a:ext cx="2418833" cy="273630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310336" y="4725144"/>
            <a:ext cx="3294112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 smtClean="0">
                <a:latin typeface="CMU Serif Roman"/>
                <a:cs typeface="CMU Serif Roman"/>
              </a:rPr>
              <a:t>Source: http</a:t>
            </a:r>
            <a:r>
              <a:rPr lang="en-US" sz="700" dirty="0">
                <a:latin typeface="CMU Serif Roman"/>
                <a:cs typeface="CMU Serif Roman"/>
              </a:rPr>
              <a:t>://</a:t>
            </a:r>
            <a:r>
              <a:rPr lang="en-US" sz="700" dirty="0" err="1">
                <a:latin typeface="CMU Serif Roman"/>
                <a:cs typeface="CMU Serif Roman"/>
              </a:rPr>
              <a:t>www.inmr.com</a:t>
            </a:r>
            <a:r>
              <a:rPr lang="en-US" sz="700" dirty="0">
                <a:latin typeface="CMU Serif Roman"/>
                <a:cs typeface="CMU Serif Roman"/>
              </a:rPr>
              <a:t>/</a:t>
            </a:r>
            <a:r>
              <a:rPr lang="en-US" sz="700" dirty="0" err="1">
                <a:latin typeface="CMU Serif Roman"/>
                <a:cs typeface="CMU Serif Roman"/>
              </a:rPr>
              <a:t>wp</a:t>
            </a:r>
            <a:r>
              <a:rPr lang="en-US" sz="700" dirty="0">
                <a:latin typeface="CMU Serif Roman"/>
                <a:cs typeface="CMU Serif Roman"/>
              </a:rPr>
              <a:t>-content/uploads/2013/11/</a:t>
            </a:r>
            <a:r>
              <a:rPr lang="en-US" sz="700" dirty="0" err="1">
                <a:latin typeface="CMU Serif Roman"/>
                <a:cs typeface="CMU Serif Roman"/>
              </a:rPr>
              <a:t>cover.jpg</a:t>
            </a:r>
            <a:endParaRPr lang="en-US" sz="700" dirty="0">
              <a:latin typeface="CMU Serif Roman"/>
              <a:cs typeface="CMU Serif Roman"/>
            </a:endParaRPr>
          </a:p>
        </p:txBody>
      </p:sp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656721"/>
            <a:ext cx="8122123" cy="25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18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2" name="Picture 11" descr="swinburne_logo (1)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6" name="Picture 5" descr="qss.eps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-1"/>
          <a:stretch/>
        </p:blipFill>
        <p:spPr>
          <a:xfrm>
            <a:off x="467544" y="1484784"/>
            <a:ext cx="3888432" cy="3459603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7" name="Picture 6" descr="dns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21" y="1484784"/>
            <a:ext cx="3888431" cy="3459603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4691794" y="135219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485" y="4725144"/>
            <a:ext cx="217825" cy="177699"/>
          </a:xfrm>
          <a:prstGeom prst="rect">
            <a:avLst/>
          </a:prstGeom>
        </p:spPr>
      </p:pic>
      <p:pic>
        <p:nvPicPr>
          <p:cNvPr id="14" name="Picture 13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26" y="3107285"/>
            <a:ext cx="223558" cy="177699"/>
          </a:xfrm>
          <a:prstGeom prst="rect">
            <a:avLst/>
          </a:prstGeom>
        </p:spPr>
      </p:pic>
      <p:pic>
        <p:nvPicPr>
          <p:cNvPr id="19" name="Picture 18" descr="latexit-drag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36" y="5229201"/>
            <a:ext cx="2879948" cy="215996"/>
          </a:xfrm>
          <a:prstGeom prst="rect">
            <a:avLst/>
          </a:prstGeom>
        </p:spPr>
      </p:pic>
      <p:pic>
        <p:nvPicPr>
          <p:cNvPr id="20" name="Picture 19" descr="latexit-drag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462" y="5229228"/>
            <a:ext cx="2483954" cy="215996"/>
          </a:xfrm>
          <a:prstGeom prst="rect">
            <a:avLst/>
          </a:prstGeom>
        </p:spPr>
      </p:pic>
      <p:pic>
        <p:nvPicPr>
          <p:cNvPr id="21" name="Picture 20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515" y="4763469"/>
            <a:ext cx="217825" cy="177699"/>
          </a:xfrm>
          <a:prstGeom prst="rect">
            <a:avLst/>
          </a:prstGeom>
        </p:spPr>
      </p:pic>
      <p:pic>
        <p:nvPicPr>
          <p:cNvPr id="22" name="Picture 21" descr="latexit-drag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3068960"/>
            <a:ext cx="223558" cy="177699"/>
          </a:xfrm>
          <a:prstGeom prst="rect">
            <a:avLst/>
          </a:prstGeom>
        </p:spPr>
      </p:pic>
      <p:pic>
        <p:nvPicPr>
          <p:cNvPr id="23" name="Picture 22" descr="latexit-drag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94" y="6107641"/>
            <a:ext cx="1489084" cy="253899"/>
          </a:xfrm>
          <a:prstGeom prst="rect">
            <a:avLst/>
          </a:prstGeom>
        </p:spPr>
      </p:pic>
      <p:pic>
        <p:nvPicPr>
          <p:cNvPr id="26" name="Picture 25" descr="latexit-drag.eps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9" y="620721"/>
            <a:ext cx="4861075" cy="28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957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9" name="Picture 8" descr="swinburne_logo (1)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552749" y="4005289"/>
            <a:ext cx="1037774" cy="719893"/>
            <a:chOff x="310004" y="3246872"/>
            <a:chExt cx="1556745" cy="115420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7392" y="3284984"/>
              <a:ext cx="1219357" cy="107999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3528" y="3246872"/>
              <a:ext cx="254136" cy="25413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0004" y="3573016"/>
              <a:ext cx="254124" cy="254124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12128" y="3861048"/>
              <a:ext cx="252000" cy="2520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3528" y="4149080"/>
              <a:ext cx="252000" cy="252000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9277" y="5301433"/>
            <a:ext cx="2900595" cy="215799"/>
          </a:xfrm>
          <a:prstGeom prst="rect">
            <a:avLst/>
          </a:prstGeom>
        </p:spPr>
      </p:pic>
      <p:pic>
        <p:nvPicPr>
          <p:cNvPr id="19" name="Picture 18" descr="latexit-drag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618454"/>
            <a:ext cx="3284982" cy="35999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145600" y="1557186"/>
            <a:ext cx="5322944" cy="352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751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9" name="Picture 8" descr="swinburne_logo (1)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552749" y="4005289"/>
            <a:ext cx="985878" cy="683893"/>
            <a:chOff x="310004" y="3246872"/>
            <a:chExt cx="1556745" cy="115420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7392" y="3284984"/>
              <a:ext cx="1219357" cy="107999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23528" y="3246872"/>
              <a:ext cx="254136" cy="25413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0004" y="3573016"/>
              <a:ext cx="254124" cy="254124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12128" y="3861048"/>
              <a:ext cx="252000" cy="2520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3528" y="4149080"/>
              <a:ext cx="252000" cy="252000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9552" y="4797152"/>
            <a:ext cx="1932827" cy="143799"/>
          </a:xfrm>
          <a:prstGeom prst="rect">
            <a:avLst/>
          </a:prstGeom>
        </p:spPr>
      </p:pic>
      <p:pic>
        <p:nvPicPr>
          <p:cNvPr id="18" name="Picture 17" descr="latexit-drag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6" y="2204899"/>
            <a:ext cx="3087706" cy="395997"/>
          </a:xfrm>
          <a:prstGeom prst="rect">
            <a:avLst/>
          </a:prstGeom>
        </p:spPr>
      </p:pic>
      <p:pic>
        <p:nvPicPr>
          <p:cNvPr id="19" name="Picture 18" descr="latexit-drag.eps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618454"/>
            <a:ext cx="3284982" cy="35999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45600" y="1557186"/>
            <a:ext cx="5322944" cy="352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38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9" name="Picture 8" descr="swinburne_logo (1)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18" name="Picture 17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6" y="2204899"/>
            <a:ext cx="3087706" cy="395997"/>
          </a:xfrm>
          <a:prstGeom prst="rect">
            <a:avLst/>
          </a:prstGeom>
        </p:spPr>
      </p:pic>
      <p:pic>
        <p:nvPicPr>
          <p:cNvPr id="19" name="Picture 18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618454"/>
            <a:ext cx="3284982" cy="359998"/>
          </a:xfrm>
          <a:prstGeom prst="rect">
            <a:avLst/>
          </a:prstGeom>
        </p:spPr>
      </p:pic>
      <p:pic>
        <p:nvPicPr>
          <p:cNvPr id="28" name="Picture 27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852992"/>
            <a:ext cx="3692555" cy="395998"/>
          </a:xfrm>
          <a:prstGeom prst="rect">
            <a:avLst/>
          </a:prstGeom>
        </p:spPr>
      </p:pic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552749" y="4005289"/>
            <a:ext cx="985878" cy="683893"/>
            <a:chOff x="310004" y="3246872"/>
            <a:chExt cx="1556745" cy="1154208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47392" y="3284984"/>
              <a:ext cx="1219357" cy="1079998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3528" y="3246872"/>
              <a:ext cx="254136" cy="254136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10004" y="3573016"/>
              <a:ext cx="254124" cy="254124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12128" y="3861048"/>
              <a:ext cx="252000" cy="252000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23528" y="4149080"/>
              <a:ext cx="252000" cy="252000"/>
            </a:xfrm>
            <a:prstGeom prst="rect">
              <a:avLst/>
            </a:prstGeom>
          </p:spPr>
        </p:pic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9552" y="4797152"/>
            <a:ext cx="1932827" cy="143799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4145600" y="1557186"/>
            <a:ext cx="5322944" cy="3527998"/>
            <a:chOff x="4145600" y="1557186"/>
            <a:chExt cx="5322944" cy="3527998"/>
          </a:xfrm>
        </p:grpSpPr>
        <p:grpSp>
          <p:nvGrpSpPr>
            <p:cNvPr id="29" name="Group 28"/>
            <p:cNvGrpSpPr/>
            <p:nvPr/>
          </p:nvGrpSpPr>
          <p:grpSpPr>
            <a:xfrm>
              <a:off x="4145600" y="1557186"/>
              <a:ext cx="5322944" cy="3527998"/>
              <a:chOff x="4145600" y="1557186"/>
              <a:chExt cx="5322944" cy="3527998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145600" y="1557186"/>
                <a:ext cx="5322944" cy="3527998"/>
              </a:xfrm>
              <a:prstGeom prst="rect">
                <a:avLst/>
              </a:prstGeom>
            </p:spPr>
          </p:pic>
          <p:sp>
            <p:nvSpPr>
              <p:cNvPr id="21" name="Oval 20"/>
              <p:cNvSpPr>
                <a:spLocks noChangeAspect="1"/>
              </p:cNvSpPr>
              <p:nvPr/>
            </p:nvSpPr>
            <p:spPr>
              <a:xfrm>
                <a:off x="5580112" y="3356992"/>
                <a:ext cx="180030" cy="180030"/>
              </a:xfrm>
              <a:prstGeom prst="ellipse">
                <a:avLst/>
              </a:prstGeom>
              <a:noFill/>
              <a:ln w="25400"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>
                <a:spLocks noChangeAspect="1"/>
              </p:cNvSpPr>
              <p:nvPr/>
            </p:nvSpPr>
            <p:spPr>
              <a:xfrm>
                <a:off x="5760122" y="3392986"/>
                <a:ext cx="180030" cy="180030"/>
              </a:xfrm>
              <a:prstGeom prst="ellipse">
                <a:avLst/>
              </a:prstGeom>
              <a:noFill/>
              <a:ln w="25400"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>
                <a:spLocks noChangeAspect="1"/>
              </p:cNvSpPr>
              <p:nvPr/>
            </p:nvSpPr>
            <p:spPr>
              <a:xfrm>
                <a:off x="8028384" y="3068960"/>
                <a:ext cx="180030" cy="180030"/>
              </a:xfrm>
              <a:prstGeom prst="ellipse">
                <a:avLst/>
              </a:prstGeom>
              <a:noFill/>
              <a:ln w="25400"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6444208" y="3284984"/>
              <a:ext cx="288032" cy="288032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30039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565820"/>
            <a:ext cx="2336800" cy="3429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5" name="Picture 4" descr="swinburne_logo (1)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539552" y="1772835"/>
            <a:ext cx="143997" cy="2448234"/>
            <a:chOff x="539552" y="1772854"/>
            <a:chExt cx="143997" cy="2448234"/>
          </a:xfrm>
        </p:grpSpPr>
        <p:pic>
          <p:nvPicPr>
            <p:cNvPr id="9" name="Picture 8" descr="latexit-drag.eps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552" y="1772854"/>
              <a:ext cx="143997" cy="143997"/>
            </a:xfrm>
            <a:prstGeom prst="rect">
              <a:avLst/>
            </a:prstGeom>
          </p:spPr>
        </p:pic>
        <p:pic>
          <p:nvPicPr>
            <p:cNvPr id="11" name="Picture 10" descr="latexit-drag.eps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552" y="2564923"/>
              <a:ext cx="143997" cy="143997"/>
            </a:xfrm>
            <a:prstGeom prst="rect">
              <a:avLst/>
            </a:prstGeom>
          </p:spPr>
        </p:pic>
        <p:pic>
          <p:nvPicPr>
            <p:cNvPr id="12" name="Picture 11" descr="latexit-drag.eps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552" y="4077091"/>
              <a:ext cx="143997" cy="143997"/>
            </a:xfrm>
            <a:prstGeom prst="rect">
              <a:avLst/>
            </a:prstGeom>
          </p:spPr>
        </p:pic>
        <p:pic>
          <p:nvPicPr>
            <p:cNvPr id="13" name="Picture 12" descr="latexit-drag.eps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552" y="3140987"/>
              <a:ext cx="143997" cy="143997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827593" y="1701155"/>
            <a:ext cx="7851345" cy="2951981"/>
            <a:chOff x="827593" y="1700808"/>
            <a:chExt cx="7851345" cy="2951981"/>
          </a:xfrm>
        </p:grpSpPr>
        <p:pic>
          <p:nvPicPr>
            <p:cNvPr id="6" name="Picture 5" descr="latexit-drag.eps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403" b="1"/>
            <a:stretch/>
          </p:blipFill>
          <p:spPr>
            <a:xfrm>
              <a:off x="827593" y="2457474"/>
              <a:ext cx="7851345" cy="219531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27593" y="1700808"/>
              <a:ext cx="6840751" cy="5934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7832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5" name="Picture 4" descr="swinburne_logo (1)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45" y="620688"/>
            <a:ext cx="7002497" cy="251998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4362019" y="1293900"/>
            <a:ext cx="4242429" cy="1703052"/>
            <a:chOff x="4362019" y="1293900"/>
            <a:chExt cx="4242429" cy="170305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62019" y="1293900"/>
              <a:ext cx="4242429" cy="1703052"/>
            </a:xfrm>
            <a:prstGeom prst="rect">
              <a:avLst/>
            </a:prstGeom>
          </p:spPr>
        </p:pic>
        <p:pic>
          <p:nvPicPr>
            <p:cNvPr id="8" name="Picture 7" descr="latexit-drag.eps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2060848"/>
              <a:ext cx="184997" cy="179997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384508" y="3285230"/>
            <a:ext cx="3527559" cy="2448026"/>
            <a:chOff x="384508" y="3285230"/>
            <a:chExt cx="3527559" cy="2448026"/>
          </a:xfrm>
        </p:grpSpPr>
        <p:pic>
          <p:nvPicPr>
            <p:cNvPr id="13" name="Picture 12" descr="latexit-drag.eps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508" y="3285230"/>
              <a:ext cx="3527559" cy="2159994"/>
            </a:xfrm>
            <a:prstGeom prst="rect">
              <a:avLst/>
            </a:prstGeom>
          </p:spPr>
        </p:pic>
        <p:pic>
          <p:nvPicPr>
            <p:cNvPr id="9" name="Picture 8" descr="latexit-drag.eps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5479357"/>
              <a:ext cx="2298815" cy="2538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20178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5" name="Picture 4" descr="swinburne_logo (1)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45" y="620688"/>
            <a:ext cx="7002497" cy="251998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4362019" y="1293900"/>
            <a:ext cx="4242429" cy="4297138"/>
            <a:chOff x="4362019" y="1293900"/>
            <a:chExt cx="4242429" cy="4297138"/>
          </a:xfrm>
        </p:grpSpPr>
        <p:grpSp>
          <p:nvGrpSpPr>
            <p:cNvPr id="16" name="Group 15"/>
            <p:cNvGrpSpPr/>
            <p:nvPr/>
          </p:nvGrpSpPr>
          <p:grpSpPr>
            <a:xfrm>
              <a:off x="4362019" y="1293900"/>
              <a:ext cx="4242429" cy="4297138"/>
              <a:chOff x="4362019" y="1293900"/>
              <a:chExt cx="4242429" cy="4297138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362019" y="1293900"/>
                <a:ext cx="4242429" cy="4297138"/>
                <a:chOff x="2851141" y="-744177"/>
                <a:chExt cx="5897323" cy="5973378"/>
              </a:xfrm>
            </p:grpSpPr>
            <p:pic>
              <p:nvPicPr>
                <p:cNvPr id="2" name="Picture 1"/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51141" y="-744177"/>
                  <a:ext cx="5897323" cy="2367383"/>
                </a:xfrm>
                <a:prstGeom prst="rect">
                  <a:avLst/>
                </a:prstGeom>
              </p:spPr>
            </p:pic>
            <p:grpSp>
              <p:nvGrpSpPr>
                <p:cNvPr id="47" name="Group 46"/>
                <p:cNvGrpSpPr/>
                <p:nvPr/>
              </p:nvGrpSpPr>
              <p:grpSpPr>
                <a:xfrm>
                  <a:off x="3778654" y="2969155"/>
                  <a:ext cx="3073172" cy="2260046"/>
                  <a:chOff x="3778654" y="2969155"/>
                  <a:chExt cx="3073172" cy="2260046"/>
                </a:xfrm>
              </p:grpSpPr>
              <p:pic>
                <p:nvPicPr>
                  <p:cNvPr id="8" name="Picture 7"/>
                  <p:cNvPicPr>
                    <a:picLocks noChangeAspect="1"/>
                  </p:cNvPicPr>
                  <p:nvPr/>
                </p:nvPicPr>
                <p:blipFill rotWithShape="1">
                  <a:blip r:embed="rId7"/>
                  <a:srcRect l="40811" t="10714" r="26163" b="832"/>
                  <a:stretch/>
                </p:blipFill>
                <p:spPr>
                  <a:xfrm rot="1941345">
                    <a:off x="5023021" y="3532516"/>
                    <a:ext cx="1726929" cy="1696685"/>
                  </a:xfrm>
                  <a:prstGeom prst="rect">
                    <a:avLst/>
                  </a:prstGeom>
                </p:spPr>
              </p:pic>
              <p:cxnSp>
                <p:nvCxnSpPr>
                  <p:cNvPr id="9" name="Straight Arrow Connector 8"/>
                  <p:cNvCxnSpPr/>
                  <p:nvPr/>
                </p:nvCxnSpPr>
                <p:spPr>
                  <a:xfrm>
                    <a:off x="3778654" y="4317852"/>
                    <a:ext cx="1203962" cy="0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Arrow Connector 24"/>
                  <p:cNvCxnSpPr/>
                  <p:nvPr/>
                </p:nvCxnSpPr>
                <p:spPr>
                  <a:xfrm flipV="1">
                    <a:off x="5956876" y="3824318"/>
                    <a:ext cx="309576" cy="493535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Straight Arrow Connector 35"/>
                  <p:cNvCxnSpPr/>
                  <p:nvPr/>
                </p:nvCxnSpPr>
                <p:spPr>
                  <a:xfrm flipV="1">
                    <a:off x="5956876" y="4317853"/>
                    <a:ext cx="719029" cy="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39" name="Picture 38" descr="latexit-drag.eps"/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38394" y="4055147"/>
                    <a:ext cx="128057" cy="200657"/>
                  </a:xfrm>
                  <a:prstGeom prst="rect">
                    <a:avLst/>
                  </a:prstGeom>
                </p:spPr>
              </p:pic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6667160" y="3006502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TextBox 44"/>
                  <p:cNvSpPr txBox="1"/>
                  <p:nvPr/>
                </p:nvSpPr>
                <p:spPr>
                  <a:xfrm>
                    <a:off x="4183316" y="2969155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</p:grpSp>
          <p:pic>
            <p:nvPicPr>
              <p:cNvPr id="15" name="Picture 14" descr="latexit-drag.eps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83983" y="4689163"/>
                <a:ext cx="185803" cy="179997"/>
              </a:xfrm>
              <a:prstGeom prst="rect">
                <a:avLst/>
              </a:prstGeom>
            </p:spPr>
          </p:pic>
        </p:grpSp>
        <p:pic>
          <p:nvPicPr>
            <p:cNvPr id="19" name="Picture 18" descr="latexit-drag.eps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2060848"/>
              <a:ext cx="184997" cy="179997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384508" y="3285230"/>
            <a:ext cx="3527559" cy="2448026"/>
            <a:chOff x="384508" y="3285230"/>
            <a:chExt cx="3527559" cy="2448026"/>
          </a:xfrm>
        </p:grpSpPr>
        <p:pic>
          <p:nvPicPr>
            <p:cNvPr id="22" name="Picture 21" descr="latexit-drag.eps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508" y="3285230"/>
              <a:ext cx="3527559" cy="2159994"/>
            </a:xfrm>
            <a:prstGeom prst="rect">
              <a:avLst/>
            </a:prstGeom>
          </p:spPr>
        </p:pic>
        <p:pic>
          <p:nvPicPr>
            <p:cNvPr id="23" name="Picture 22" descr="latexit-drag.eps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5479357"/>
              <a:ext cx="2298815" cy="2538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5204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5" name="Picture 4" descr="swinburne_logo (1)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45" y="620688"/>
            <a:ext cx="7002497" cy="251998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4362019" y="1293900"/>
            <a:ext cx="4242429" cy="4297138"/>
            <a:chOff x="4362019" y="1293900"/>
            <a:chExt cx="4242429" cy="4297138"/>
          </a:xfrm>
        </p:grpSpPr>
        <p:grpSp>
          <p:nvGrpSpPr>
            <p:cNvPr id="16" name="Group 15"/>
            <p:cNvGrpSpPr/>
            <p:nvPr/>
          </p:nvGrpSpPr>
          <p:grpSpPr>
            <a:xfrm>
              <a:off x="4362019" y="1293900"/>
              <a:ext cx="4242429" cy="4297138"/>
              <a:chOff x="4362019" y="1293900"/>
              <a:chExt cx="4242429" cy="4297138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362019" y="1293900"/>
                <a:ext cx="4242429" cy="4297138"/>
                <a:chOff x="2851141" y="-744177"/>
                <a:chExt cx="5897323" cy="5973378"/>
              </a:xfrm>
            </p:grpSpPr>
            <p:pic>
              <p:nvPicPr>
                <p:cNvPr id="2" name="Picture 1"/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51141" y="-744177"/>
                  <a:ext cx="5897323" cy="2367383"/>
                </a:xfrm>
                <a:prstGeom prst="rect">
                  <a:avLst/>
                </a:prstGeom>
              </p:spPr>
            </p:pic>
            <p:grpSp>
              <p:nvGrpSpPr>
                <p:cNvPr id="47" name="Group 46"/>
                <p:cNvGrpSpPr/>
                <p:nvPr/>
              </p:nvGrpSpPr>
              <p:grpSpPr>
                <a:xfrm>
                  <a:off x="3778654" y="1963753"/>
                  <a:ext cx="4810211" cy="3265448"/>
                  <a:chOff x="3778654" y="1963753"/>
                  <a:chExt cx="4810211" cy="3265448"/>
                </a:xfrm>
              </p:grpSpPr>
              <p:pic>
                <p:nvPicPr>
                  <p:cNvPr id="8" name="Picture 7"/>
                  <p:cNvPicPr>
                    <a:picLocks noChangeAspect="1"/>
                  </p:cNvPicPr>
                  <p:nvPr/>
                </p:nvPicPr>
                <p:blipFill rotWithShape="1">
                  <a:blip r:embed="rId7"/>
                  <a:srcRect l="40811" t="10714" r="26163" b="832"/>
                  <a:stretch/>
                </p:blipFill>
                <p:spPr>
                  <a:xfrm rot="1941345">
                    <a:off x="5023021" y="3532516"/>
                    <a:ext cx="1726929" cy="1696685"/>
                  </a:xfrm>
                  <a:prstGeom prst="rect">
                    <a:avLst/>
                  </a:prstGeom>
                </p:spPr>
              </p:pic>
              <p:cxnSp>
                <p:nvCxnSpPr>
                  <p:cNvPr id="9" name="Straight Arrow Connector 8"/>
                  <p:cNvCxnSpPr/>
                  <p:nvPr/>
                </p:nvCxnSpPr>
                <p:spPr>
                  <a:xfrm>
                    <a:off x="3778654" y="4317852"/>
                    <a:ext cx="1203962" cy="0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" name="Straight Arrow Connector 9"/>
                  <p:cNvCxnSpPr/>
                  <p:nvPr/>
                </p:nvCxnSpPr>
                <p:spPr>
                  <a:xfrm flipV="1">
                    <a:off x="5654346" y="2220175"/>
                    <a:ext cx="0" cy="1063919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ash"/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" name="Straight Arrow Connector 11"/>
                  <p:cNvCxnSpPr>
                    <a:stCxn id="8" idx="0"/>
                  </p:cNvCxnSpPr>
                  <p:nvPr/>
                </p:nvCxnSpPr>
                <p:spPr>
                  <a:xfrm flipV="1">
                    <a:off x="6357321" y="2755398"/>
                    <a:ext cx="579465" cy="90883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Arrow Connector 13"/>
                  <p:cNvCxnSpPr/>
                  <p:nvPr/>
                </p:nvCxnSpPr>
                <p:spPr>
                  <a:xfrm>
                    <a:off x="6866748" y="4317852"/>
                    <a:ext cx="1449869" cy="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ash"/>
                    <a:tailEnd type="stealth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20" name="Picture 19" descr="latexit-drag.eps"/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111260" y="2358868"/>
                    <a:ext cx="224875" cy="205720"/>
                  </a:xfrm>
                  <a:prstGeom prst="rect">
                    <a:avLst/>
                  </a:prstGeom>
                </p:spPr>
              </p:pic>
              <p:pic>
                <p:nvPicPr>
                  <p:cNvPr id="21" name="Picture 20" descr="latexit-drag.eps"/>
                  <p:cNvPicPr>
                    <a:picLocks noChangeAspect="1"/>
                  </p:cNvPicPr>
                  <p:nvPr/>
                </p:nvPicPr>
                <p:blipFill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563617" y="1963753"/>
                    <a:ext cx="272248" cy="195363"/>
                  </a:xfrm>
                  <a:prstGeom prst="rect">
                    <a:avLst/>
                  </a:prstGeom>
                </p:spPr>
              </p:pic>
              <p:pic>
                <p:nvPicPr>
                  <p:cNvPr id="22" name="Picture 21" descr="latexit-drag.eps"/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316617" y="4255805"/>
                    <a:ext cx="272248" cy="178736"/>
                  </a:xfrm>
                  <a:prstGeom prst="rect">
                    <a:avLst/>
                  </a:prstGeom>
                </p:spPr>
              </p:pic>
              <p:cxnSp>
                <p:nvCxnSpPr>
                  <p:cNvPr id="25" name="Straight Arrow Connector 24"/>
                  <p:cNvCxnSpPr/>
                  <p:nvPr/>
                </p:nvCxnSpPr>
                <p:spPr>
                  <a:xfrm flipV="1">
                    <a:off x="5956876" y="3824318"/>
                    <a:ext cx="309576" cy="493535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Straight Arrow Connector 35"/>
                  <p:cNvCxnSpPr/>
                  <p:nvPr/>
                </p:nvCxnSpPr>
                <p:spPr>
                  <a:xfrm flipV="1">
                    <a:off x="5956876" y="4317853"/>
                    <a:ext cx="719029" cy="1"/>
                  </a:xfrm>
                  <a:prstGeom prst="straightConnector1">
                    <a:avLst/>
                  </a:prstGeom>
                  <a:ln w="19050">
                    <a:solidFill>
                      <a:schemeClr val="tx1"/>
                    </a:solidFill>
                    <a:prstDash val="sysDot"/>
                    <a:tailEnd type="non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39" name="Picture 38" descr="latexit-drag.eps"/>
                  <p:cNvPicPr>
                    <a:picLocks noChangeAspect="1"/>
                  </p:cNvPicPr>
                  <p:nvPr/>
                </p:nvPicPr>
                <p:blipFill>
                  <a:blip r:embed="rId1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38394" y="4055147"/>
                    <a:ext cx="128057" cy="200657"/>
                  </a:xfrm>
                  <a:prstGeom prst="rect">
                    <a:avLst/>
                  </a:prstGeom>
                </p:spPr>
              </p:pic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6667160" y="3006502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TextBox 44"/>
                  <p:cNvSpPr txBox="1"/>
                  <p:nvPr/>
                </p:nvSpPr>
                <p:spPr>
                  <a:xfrm>
                    <a:off x="4183316" y="2969155"/>
                    <a:ext cx="18466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</p:grpSp>
          <p:pic>
            <p:nvPicPr>
              <p:cNvPr id="15" name="Picture 14" descr="latexit-drag.eps"/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83983" y="4689163"/>
                <a:ext cx="185803" cy="179997"/>
              </a:xfrm>
              <a:prstGeom prst="rect">
                <a:avLst/>
              </a:prstGeom>
            </p:spPr>
          </p:pic>
        </p:grpSp>
        <p:pic>
          <p:nvPicPr>
            <p:cNvPr id="7" name="Picture 6" descr="latexit-drag.eps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2060848"/>
              <a:ext cx="184997" cy="179997"/>
            </a:xfrm>
            <a:prstGeom prst="rect">
              <a:avLst/>
            </a:prstGeom>
          </p:spPr>
        </p:pic>
      </p:grpSp>
      <p:grpSp>
        <p:nvGrpSpPr>
          <p:cNvPr id="27" name="Group 26"/>
          <p:cNvGrpSpPr/>
          <p:nvPr/>
        </p:nvGrpSpPr>
        <p:grpSpPr>
          <a:xfrm>
            <a:off x="384508" y="3285230"/>
            <a:ext cx="3527559" cy="2448026"/>
            <a:chOff x="384508" y="3285230"/>
            <a:chExt cx="3527559" cy="2448026"/>
          </a:xfrm>
        </p:grpSpPr>
        <p:pic>
          <p:nvPicPr>
            <p:cNvPr id="28" name="Picture 27" descr="latexit-drag.eps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508" y="3285230"/>
              <a:ext cx="3527559" cy="2159994"/>
            </a:xfrm>
            <a:prstGeom prst="rect">
              <a:avLst/>
            </a:prstGeom>
          </p:spPr>
        </p:pic>
        <p:pic>
          <p:nvPicPr>
            <p:cNvPr id="29" name="Picture 28" descr="latexit-drag.eps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5479357"/>
              <a:ext cx="2298815" cy="2538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5204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104" y="2420888"/>
            <a:ext cx="2024231" cy="7468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9104" y="3429000"/>
            <a:ext cx="2129590" cy="887329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4" name="Picture 13" descr="swinburne_logo (1)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24" y="656723"/>
            <a:ext cx="4604673" cy="2519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140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4" name="Picture 13" descr="swinburne_logo (1)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24" y="656723"/>
            <a:ext cx="4604673" cy="251997"/>
          </a:xfrm>
          <a:prstGeom prst="rect">
            <a:avLst/>
          </a:prstGeom>
        </p:spPr>
      </p:pic>
      <p:pic>
        <p:nvPicPr>
          <p:cNvPr id="4" name="Picture 3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97" y="3173946"/>
            <a:ext cx="7708940" cy="212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23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104" y="2420888"/>
            <a:ext cx="2024231" cy="7468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9104" y="3356992"/>
            <a:ext cx="2129590" cy="887329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4" name="Picture 13" descr="swinburne_logo (1)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3" name="Picture 2" descr="latexit-drag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24" y="656723"/>
            <a:ext cx="4604673" cy="2519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5830" y="1270078"/>
            <a:ext cx="7091834" cy="1249130"/>
          </a:xfrm>
          <a:prstGeom prst="rect">
            <a:avLst/>
          </a:prstGeom>
        </p:spPr>
      </p:pic>
      <p:pic>
        <p:nvPicPr>
          <p:cNvPr id="2" name="Picture 1" descr="latexit-drag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946" y="4509217"/>
            <a:ext cx="5392278" cy="86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154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68" y="1052736"/>
            <a:ext cx="4161952" cy="108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7744" y="2086584"/>
            <a:ext cx="6036865" cy="10543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0068" y="3213016"/>
            <a:ext cx="2327996" cy="36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43991" y="3742792"/>
            <a:ext cx="1439977" cy="33428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6156176" y="5880259"/>
            <a:ext cx="2880320" cy="933117"/>
            <a:chOff x="6012160" y="5808251"/>
            <a:chExt cx="2880320" cy="933117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12160" y="6162583"/>
              <a:ext cx="2183284" cy="362761"/>
            </a:xfrm>
            <a:prstGeom prst="rect">
              <a:avLst/>
            </a:prstGeom>
          </p:spPr>
        </p:pic>
        <p:pic>
          <p:nvPicPr>
            <p:cNvPr id="16" name="Picture 15" descr="swinburne_logo (1)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4936" y="5808251"/>
              <a:ext cx="467544" cy="933117"/>
            </a:xfrm>
            <a:prstGeom prst="rect">
              <a:avLst/>
            </a:prstGeom>
          </p:spPr>
        </p:pic>
      </p:grpSp>
      <p:pic>
        <p:nvPicPr>
          <p:cNvPr id="9" name="Picture 8" descr="latexit-drag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16" y="368720"/>
            <a:ext cx="7815792" cy="540000"/>
          </a:xfrm>
          <a:prstGeom prst="rect">
            <a:avLst/>
          </a:prstGeom>
        </p:spPr>
      </p:pic>
      <p:pic>
        <p:nvPicPr>
          <p:cNvPr id="6" name="Picture 5" descr="latexit-drag.eps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437274"/>
            <a:ext cx="5928372" cy="143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708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1995</TotalTime>
  <Words>65</Words>
  <Application>Microsoft Macintosh PowerPoint</Application>
  <PresentationFormat>On-screen Show (4:3)</PresentationFormat>
  <Paragraphs>26</Paragraphs>
  <Slides>24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Kasun</dc:creator>
  <cp:lastModifiedBy>Kasun</cp:lastModifiedBy>
  <cp:revision>81</cp:revision>
  <cp:lastPrinted>2014-12-02T09:55:17Z</cp:lastPrinted>
  <dcterms:created xsi:type="dcterms:W3CDTF">2014-11-12T05:33:52Z</dcterms:created>
  <dcterms:modified xsi:type="dcterms:W3CDTF">2015-04-20T13:28:47Z</dcterms:modified>
</cp:coreProperties>
</file>

<file path=docProps/thumbnail.jpeg>
</file>